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9" r:id="rId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3"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825164F-D312-4AD1-A1D2-B4E764DB93A8}" type="datetimeFigureOut">
              <a:rPr lang="en-GB" smtClean="0"/>
              <a:t>20/08/2021</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9072838-00E2-4B1A-B4AC-1A65C54E7C0C}" type="slidenum">
              <a:rPr lang="en-GB" smtClean="0"/>
              <a:t>‹#›</a:t>
            </a:fld>
            <a:endParaRPr lang="en-GB" dirty="0"/>
          </a:p>
        </p:txBody>
      </p:sp>
    </p:spTree>
    <p:extLst>
      <p:ext uri="{BB962C8B-B14F-4D97-AF65-F5344CB8AC3E}">
        <p14:creationId xmlns:p14="http://schemas.microsoft.com/office/powerpoint/2010/main" val="142757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9FBAEE-D496-449C-AFE8-119C27EFB506}"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369608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44" y="2130423"/>
            <a:ext cx="7772712" cy="1470135"/>
          </a:xfrm>
        </p:spPr>
        <p:txBody>
          <a:bodyPr/>
          <a:lstStyle/>
          <a:p>
            <a:r>
              <a:rPr lang="en-US"/>
              <a:t>Click to edit Master title style</a:t>
            </a:r>
            <a:endParaRPr lang="en-GB"/>
          </a:p>
        </p:txBody>
      </p:sp>
      <p:sp>
        <p:nvSpPr>
          <p:cNvPr id="3" name="Subtitle 2"/>
          <p:cNvSpPr>
            <a:spLocks noGrp="1"/>
          </p:cNvSpPr>
          <p:nvPr>
            <p:ph type="subTitle" idx="1"/>
          </p:nvPr>
        </p:nvSpPr>
        <p:spPr>
          <a:xfrm>
            <a:off x="1371768" y="3886192"/>
            <a:ext cx="6400464" cy="1752716"/>
          </a:xfrm>
        </p:spPr>
        <p:txBody>
          <a:bodyPr/>
          <a:lstStyle>
            <a:lvl1pPr marL="0" indent="0" algn="ctr">
              <a:buNone/>
              <a:defRPr/>
            </a:lvl1pPr>
            <a:lvl2pPr marL="141492" indent="0" algn="ctr">
              <a:buNone/>
              <a:defRPr/>
            </a:lvl2pPr>
            <a:lvl3pPr marL="282984" indent="0" algn="ctr">
              <a:buNone/>
              <a:defRPr/>
            </a:lvl3pPr>
            <a:lvl4pPr marL="424476" indent="0" algn="ctr">
              <a:buNone/>
              <a:defRPr/>
            </a:lvl4pPr>
            <a:lvl5pPr marL="565967" indent="0" algn="ctr">
              <a:buNone/>
              <a:defRPr/>
            </a:lvl5pPr>
            <a:lvl6pPr marL="707460" indent="0" algn="ctr">
              <a:buNone/>
              <a:defRPr/>
            </a:lvl6pPr>
            <a:lvl7pPr marL="848951" indent="0" algn="ctr">
              <a:buNone/>
              <a:defRPr/>
            </a:lvl7pPr>
            <a:lvl8pPr marL="990443" indent="0" algn="ctr">
              <a:buNone/>
              <a:defRPr/>
            </a:lvl8pPr>
            <a:lvl9pPr marL="1131935"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C26611-6281-4E11-ACC2-85FA96A0667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0914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001956-8B40-46A1-B63C-7ACD83FEB39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538" y="609674"/>
            <a:ext cx="1942818" cy="54862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645" y="609674"/>
            <a:ext cx="5783864" cy="54862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5BEDB0-F9BA-4179-BEBF-8DBF122176E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348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C2F9BE-EEBC-49BD-8E1A-7AE886ED32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43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084" y="4406843"/>
            <a:ext cx="7772712" cy="1362037"/>
          </a:xfrm>
        </p:spPr>
        <p:txBody>
          <a:bodyPr anchor="t"/>
          <a:lstStyle>
            <a:lvl1pPr algn="l">
              <a:defRPr sz="1200" b="1" cap="all"/>
            </a:lvl1pPr>
          </a:lstStyle>
          <a:p>
            <a:r>
              <a:rPr lang="en-US"/>
              <a:t>Click to edit Master title style</a:t>
            </a:r>
            <a:endParaRPr lang="en-GB"/>
          </a:p>
        </p:txBody>
      </p:sp>
      <p:sp>
        <p:nvSpPr>
          <p:cNvPr id="3" name="Text Placeholder 2"/>
          <p:cNvSpPr>
            <a:spLocks noGrp="1"/>
          </p:cNvSpPr>
          <p:nvPr>
            <p:ph type="body" idx="1"/>
          </p:nvPr>
        </p:nvSpPr>
        <p:spPr>
          <a:xfrm>
            <a:off x="722084" y="2906696"/>
            <a:ext cx="7772712" cy="1500148"/>
          </a:xfrm>
        </p:spPr>
        <p:txBody>
          <a:bodyPr anchor="b"/>
          <a:lstStyle>
            <a:lvl1pPr marL="0" indent="0">
              <a:buNone/>
              <a:defRPr sz="600"/>
            </a:lvl1pPr>
            <a:lvl2pPr marL="141492" indent="0">
              <a:buNone/>
              <a:defRPr sz="600"/>
            </a:lvl2pPr>
            <a:lvl3pPr marL="282984" indent="0">
              <a:buNone/>
              <a:defRPr sz="500"/>
            </a:lvl3pPr>
            <a:lvl4pPr marL="424476" indent="0">
              <a:buNone/>
              <a:defRPr sz="400"/>
            </a:lvl4pPr>
            <a:lvl5pPr marL="565967" indent="0">
              <a:buNone/>
              <a:defRPr sz="400"/>
            </a:lvl5pPr>
            <a:lvl6pPr marL="707460" indent="0">
              <a:buNone/>
              <a:defRPr sz="400"/>
            </a:lvl6pPr>
            <a:lvl7pPr marL="848951" indent="0">
              <a:buNone/>
              <a:defRPr sz="400"/>
            </a:lvl7pPr>
            <a:lvl8pPr marL="990443" indent="0">
              <a:buNone/>
              <a:defRPr sz="400"/>
            </a:lvl8pPr>
            <a:lvl9pPr marL="1131935" indent="0">
              <a:buNone/>
              <a:defRPr sz="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8A6160-4A93-488B-A9E6-8C2E2E63CD4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973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644" y="1981121"/>
            <a:ext cx="3863102" cy="4114851"/>
          </a:xfrm>
        </p:spPr>
        <p:txBody>
          <a:bodyPr/>
          <a:lstStyle>
            <a:lvl1pPr>
              <a:defRPr sz="900"/>
            </a:lvl1pPr>
            <a:lvl2pPr>
              <a:defRPr sz="700"/>
            </a:lvl2pPr>
            <a:lvl3pPr>
              <a:defRPr sz="600"/>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94775" y="1981121"/>
            <a:ext cx="3863581" cy="4114851"/>
          </a:xfrm>
        </p:spPr>
        <p:txBody>
          <a:bodyPr/>
          <a:lstStyle>
            <a:lvl1pPr>
              <a:defRPr sz="900"/>
            </a:lvl1pPr>
            <a:lvl2pPr>
              <a:defRPr sz="700"/>
            </a:lvl2pPr>
            <a:lvl3pPr>
              <a:defRPr sz="600"/>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EA4B941-E056-4AF9-AA8C-9C277416A4D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493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16" y="274697"/>
            <a:ext cx="8229169" cy="1143042"/>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16" y="1534994"/>
            <a:ext cx="4040026" cy="639941"/>
          </a:xfrm>
        </p:spPr>
        <p:txBody>
          <a:bodyPr anchor="b"/>
          <a:lstStyle>
            <a:lvl1pPr marL="0" indent="0">
              <a:buNone/>
              <a:defRPr sz="700" b="1"/>
            </a:lvl1pPr>
            <a:lvl2pPr marL="141492" indent="0">
              <a:buNone/>
              <a:defRPr sz="600" b="1"/>
            </a:lvl2pPr>
            <a:lvl3pPr marL="282984" indent="0">
              <a:buNone/>
              <a:defRPr sz="600" b="1"/>
            </a:lvl3pPr>
            <a:lvl4pPr marL="424476" indent="0">
              <a:buNone/>
              <a:defRPr sz="500" b="1"/>
            </a:lvl4pPr>
            <a:lvl5pPr marL="565967" indent="0">
              <a:buNone/>
              <a:defRPr sz="500" b="1"/>
            </a:lvl5pPr>
            <a:lvl6pPr marL="707460" indent="0">
              <a:buNone/>
              <a:defRPr sz="500" b="1"/>
            </a:lvl6pPr>
            <a:lvl7pPr marL="848951" indent="0">
              <a:buNone/>
              <a:defRPr sz="500" b="1"/>
            </a:lvl7pPr>
            <a:lvl8pPr marL="990443" indent="0">
              <a:buNone/>
              <a:defRPr sz="500" b="1"/>
            </a:lvl8pPr>
            <a:lvl9pPr marL="1131935" indent="0">
              <a:buNone/>
              <a:defRPr sz="500" b="1"/>
            </a:lvl9pPr>
          </a:lstStyle>
          <a:p>
            <a:pPr lvl="0"/>
            <a:r>
              <a:rPr lang="en-US"/>
              <a:t>Click to edit Master text styles</a:t>
            </a:r>
          </a:p>
        </p:txBody>
      </p:sp>
      <p:sp>
        <p:nvSpPr>
          <p:cNvPr id="4" name="Content Placeholder 3"/>
          <p:cNvSpPr>
            <a:spLocks noGrp="1"/>
          </p:cNvSpPr>
          <p:nvPr>
            <p:ph sz="half" idx="2"/>
          </p:nvPr>
        </p:nvSpPr>
        <p:spPr>
          <a:xfrm>
            <a:off x="457416" y="2174934"/>
            <a:ext cx="4040026" cy="3951305"/>
          </a:xfrm>
        </p:spPr>
        <p:txBody>
          <a:bodyPr/>
          <a:lstStyle>
            <a:lvl1pPr>
              <a:defRPr sz="700"/>
            </a:lvl1pPr>
            <a:lvl2pPr>
              <a:defRPr sz="600"/>
            </a:lvl2pPr>
            <a:lvl3pPr>
              <a:defRPr sz="6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19" y="1534994"/>
            <a:ext cx="4041465" cy="639941"/>
          </a:xfrm>
        </p:spPr>
        <p:txBody>
          <a:bodyPr anchor="b"/>
          <a:lstStyle>
            <a:lvl1pPr marL="0" indent="0">
              <a:buNone/>
              <a:defRPr sz="700" b="1"/>
            </a:lvl1pPr>
            <a:lvl2pPr marL="141492" indent="0">
              <a:buNone/>
              <a:defRPr sz="600" b="1"/>
            </a:lvl2pPr>
            <a:lvl3pPr marL="282984" indent="0">
              <a:buNone/>
              <a:defRPr sz="600" b="1"/>
            </a:lvl3pPr>
            <a:lvl4pPr marL="424476" indent="0">
              <a:buNone/>
              <a:defRPr sz="500" b="1"/>
            </a:lvl4pPr>
            <a:lvl5pPr marL="565967" indent="0">
              <a:buNone/>
              <a:defRPr sz="500" b="1"/>
            </a:lvl5pPr>
            <a:lvl6pPr marL="707460" indent="0">
              <a:buNone/>
              <a:defRPr sz="500" b="1"/>
            </a:lvl6pPr>
            <a:lvl7pPr marL="848951" indent="0">
              <a:buNone/>
              <a:defRPr sz="500" b="1"/>
            </a:lvl7pPr>
            <a:lvl8pPr marL="990443" indent="0">
              <a:buNone/>
              <a:defRPr sz="500" b="1"/>
            </a:lvl8pPr>
            <a:lvl9pPr marL="1131935" indent="0">
              <a:buNone/>
              <a:defRPr sz="500" b="1"/>
            </a:lvl9pPr>
          </a:lstStyle>
          <a:p>
            <a:pPr lvl="0"/>
            <a:r>
              <a:rPr lang="en-US"/>
              <a:t>Click to edit Master text styles</a:t>
            </a:r>
          </a:p>
        </p:txBody>
      </p:sp>
      <p:sp>
        <p:nvSpPr>
          <p:cNvPr id="6" name="Content Placeholder 5"/>
          <p:cNvSpPr>
            <a:spLocks noGrp="1"/>
          </p:cNvSpPr>
          <p:nvPr>
            <p:ph sz="quarter" idx="4"/>
          </p:nvPr>
        </p:nvSpPr>
        <p:spPr>
          <a:xfrm>
            <a:off x="4645119" y="2174934"/>
            <a:ext cx="4041465" cy="3951305"/>
          </a:xfrm>
        </p:spPr>
        <p:txBody>
          <a:bodyPr/>
          <a:lstStyle>
            <a:lvl1pPr>
              <a:defRPr sz="700"/>
            </a:lvl1pPr>
            <a:lvl2pPr>
              <a:defRPr sz="600"/>
            </a:lvl2pPr>
            <a:lvl3pPr>
              <a:defRPr sz="6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383DB79-11A9-41C9-A61C-5E0AA382343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892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BB18EB-E426-44ED-BD9E-4B9D75DA518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363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bwMode="auto">
          <a:xfrm>
            <a:off x="0" y="0"/>
            <a:ext cx="9144000" cy="965884"/>
          </a:xfrm>
          <a:prstGeom prst="rect">
            <a:avLst/>
          </a:prstGeom>
          <a:solidFill>
            <a:srgbClr val="FFFFFF"/>
          </a:solidFill>
          <a:ln w="9525" cap="flat" cmpd="sng" algn="ctr">
            <a:noFill/>
            <a:prstDash val="solid"/>
            <a:round/>
            <a:headEnd type="none" w="med" len="med"/>
            <a:tailEnd type="none" w="med" len="med"/>
          </a:ln>
          <a:effectLst/>
        </p:spPr>
        <p:txBody>
          <a:bodyPr vert="horz" wrap="square" lIns="20016" tIns="10008" rIns="20016" bIns="10008" numCol="1" rtlCol="0" anchor="t" anchorCtr="0" compatLnSpc="1">
            <a:prstTxWarp prst="textNoShape">
              <a:avLst/>
            </a:prstTxWarp>
          </a:bodyPr>
          <a:lstStyle/>
          <a:p>
            <a:pPr defTabSz="200162" eaLnBrk="0" fontAlgn="base" hangingPunct="0">
              <a:spcBef>
                <a:spcPct val="0"/>
              </a:spcBef>
              <a:spcAft>
                <a:spcPct val="0"/>
              </a:spcAft>
            </a:pPr>
            <a:endParaRPr lang="en-US" sz="500" dirty="0">
              <a:solidFill>
                <a:srgbClr val="000000"/>
              </a:solidFill>
              <a:latin typeface="Time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993" y="248279"/>
            <a:ext cx="1328985" cy="473030"/>
          </a:xfrm>
          <a:prstGeom prst="rect">
            <a:avLst/>
          </a:prstGeom>
        </p:spPr>
      </p:pic>
    </p:spTree>
    <p:extLst>
      <p:ext uri="{BB962C8B-B14F-4D97-AF65-F5344CB8AC3E}">
        <p14:creationId xmlns:p14="http://schemas.microsoft.com/office/powerpoint/2010/main" val="10115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16" y="273170"/>
            <a:ext cx="3008204" cy="1161864"/>
          </a:xfrm>
        </p:spPr>
        <p:txBody>
          <a:bodyPr anchor="b"/>
          <a:lstStyle>
            <a:lvl1pPr algn="l">
              <a:defRPr sz="600" b="1"/>
            </a:lvl1pPr>
          </a:lstStyle>
          <a:p>
            <a:r>
              <a:rPr lang="en-US"/>
              <a:t>Click to edit Master title style</a:t>
            </a:r>
            <a:endParaRPr lang="en-GB"/>
          </a:p>
        </p:txBody>
      </p:sp>
      <p:sp>
        <p:nvSpPr>
          <p:cNvPr id="3" name="Content Placeholder 2"/>
          <p:cNvSpPr>
            <a:spLocks noGrp="1"/>
          </p:cNvSpPr>
          <p:nvPr>
            <p:ph idx="1"/>
          </p:nvPr>
        </p:nvSpPr>
        <p:spPr>
          <a:xfrm>
            <a:off x="3574939" y="273170"/>
            <a:ext cx="5111645" cy="5853069"/>
          </a:xfrm>
        </p:spPr>
        <p:txBody>
          <a:bodyPr/>
          <a:lstStyle>
            <a:lvl1pPr>
              <a:defRPr sz="1000"/>
            </a:lvl1pPr>
            <a:lvl2pPr>
              <a:defRPr sz="900"/>
            </a:lvl2pPr>
            <a:lvl3pPr>
              <a:defRPr sz="700"/>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16" y="1435034"/>
            <a:ext cx="3008204" cy="4691205"/>
          </a:xfrm>
        </p:spPr>
        <p:txBody>
          <a:bodyPr/>
          <a:lstStyle>
            <a:lvl1pPr marL="0" indent="0">
              <a:buNone/>
              <a:defRPr sz="400"/>
            </a:lvl1pPr>
            <a:lvl2pPr marL="141492" indent="0">
              <a:buNone/>
              <a:defRPr sz="400"/>
            </a:lvl2pPr>
            <a:lvl3pPr marL="282984" indent="0">
              <a:buNone/>
              <a:defRPr sz="300"/>
            </a:lvl3pPr>
            <a:lvl4pPr marL="424476" indent="0">
              <a:buNone/>
              <a:defRPr sz="300"/>
            </a:lvl4pPr>
            <a:lvl5pPr marL="565967" indent="0">
              <a:buNone/>
              <a:defRPr sz="300"/>
            </a:lvl5pPr>
            <a:lvl6pPr marL="707460" indent="0">
              <a:buNone/>
              <a:defRPr sz="300"/>
            </a:lvl6pPr>
            <a:lvl7pPr marL="848951" indent="0">
              <a:buNone/>
              <a:defRPr sz="300"/>
            </a:lvl7pPr>
            <a:lvl8pPr marL="990443" indent="0">
              <a:buNone/>
              <a:defRPr sz="300"/>
            </a:lvl8pPr>
            <a:lvl9pPr marL="1131935" indent="0">
              <a:buNone/>
              <a:defRPr sz="3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B32D5B-236E-43FE-958A-93A926CB8A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866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65" y="4800574"/>
            <a:ext cx="5486592" cy="566689"/>
          </a:xfrm>
        </p:spPr>
        <p:txBody>
          <a:bodyPr anchor="b"/>
          <a:lstStyle>
            <a:lvl1pPr algn="l">
              <a:defRPr sz="600" b="1"/>
            </a:lvl1pPr>
          </a:lstStyle>
          <a:p>
            <a:r>
              <a:rPr lang="en-US"/>
              <a:t>Click to edit Master title style</a:t>
            </a:r>
            <a:endParaRPr lang="en-GB"/>
          </a:p>
        </p:txBody>
      </p:sp>
      <p:sp>
        <p:nvSpPr>
          <p:cNvPr id="3" name="Picture Placeholder 2"/>
          <p:cNvSpPr>
            <a:spLocks noGrp="1"/>
          </p:cNvSpPr>
          <p:nvPr>
            <p:ph type="pic" idx="1"/>
          </p:nvPr>
        </p:nvSpPr>
        <p:spPr>
          <a:xfrm>
            <a:off x="1792265" y="612726"/>
            <a:ext cx="5486592" cy="4114851"/>
          </a:xfrm>
        </p:spPr>
        <p:txBody>
          <a:bodyPr/>
          <a:lstStyle>
            <a:lvl1pPr marL="0" indent="0">
              <a:buNone/>
              <a:defRPr sz="1000"/>
            </a:lvl1pPr>
            <a:lvl2pPr marL="141492" indent="0">
              <a:buNone/>
              <a:defRPr sz="900"/>
            </a:lvl2pPr>
            <a:lvl3pPr marL="282984" indent="0">
              <a:buNone/>
              <a:defRPr sz="700"/>
            </a:lvl3pPr>
            <a:lvl4pPr marL="424476" indent="0">
              <a:buNone/>
              <a:defRPr sz="600"/>
            </a:lvl4pPr>
            <a:lvl5pPr marL="565967" indent="0">
              <a:buNone/>
              <a:defRPr sz="600"/>
            </a:lvl5pPr>
            <a:lvl6pPr marL="707460" indent="0">
              <a:buNone/>
              <a:defRPr sz="600"/>
            </a:lvl6pPr>
            <a:lvl7pPr marL="848951" indent="0">
              <a:buNone/>
              <a:defRPr sz="600"/>
            </a:lvl7pPr>
            <a:lvl8pPr marL="990443" indent="0">
              <a:buNone/>
              <a:defRPr sz="600"/>
            </a:lvl8pPr>
            <a:lvl9pPr marL="1131935" indent="0">
              <a:buNone/>
              <a:defRPr sz="6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1792265" y="5367263"/>
            <a:ext cx="5486592" cy="805013"/>
          </a:xfrm>
        </p:spPr>
        <p:txBody>
          <a:bodyPr/>
          <a:lstStyle>
            <a:lvl1pPr marL="0" indent="0">
              <a:buNone/>
              <a:defRPr sz="400"/>
            </a:lvl1pPr>
            <a:lvl2pPr marL="141492" indent="0">
              <a:buNone/>
              <a:defRPr sz="400"/>
            </a:lvl2pPr>
            <a:lvl3pPr marL="282984" indent="0">
              <a:buNone/>
              <a:defRPr sz="300"/>
            </a:lvl3pPr>
            <a:lvl4pPr marL="424476" indent="0">
              <a:buNone/>
              <a:defRPr sz="300"/>
            </a:lvl4pPr>
            <a:lvl5pPr marL="565967" indent="0">
              <a:buNone/>
              <a:defRPr sz="300"/>
            </a:lvl5pPr>
            <a:lvl6pPr marL="707460" indent="0">
              <a:buNone/>
              <a:defRPr sz="300"/>
            </a:lvl6pPr>
            <a:lvl7pPr marL="848951" indent="0">
              <a:buNone/>
              <a:defRPr sz="300"/>
            </a:lvl7pPr>
            <a:lvl8pPr marL="990443" indent="0">
              <a:buNone/>
              <a:defRPr sz="300"/>
            </a:lvl8pPr>
            <a:lvl9pPr marL="1131935" indent="0">
              <a:buNone/>
              <a:defRPr sz="3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CDC239-2C65-44BE-8AF1-96B5E4802A3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0093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644" y="609674"/>
            <a:ext cx="7772712" cy="114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644" y="1981121"/>
            <a:ext cx="7772712" cy="411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645" y="6248326"/>
            <a:ext cx="1904940" cy="4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lvl1pPr defTabSz="1292096">
              <a:defRPr sz="2000">
                <a:latin typeface="Calibri" charset="0"/>
                <a:ea typeface="Calibri" charset="0"/>
                <a:cs typeface="Calibri" charset="0"/>
              </a:defRPr>
            </a:lvl1pPr>
          </a:lstStyle>
          <a:p>
            <a:pPr eaLnBrk="0" fontAlgn="base" hangingPunct="0">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37" y="6248326"/>
            <a:ext cx="2895528" cy="4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lvl1pPr algn="ctr" defTabSz="1292096">
              <a:defRPr sz="2000">
                <a:latin typeface="Calibri" charset="0"/>
                <a:ea typeface="Calibri" charset="0"/>
                <a:cs typeface="Calibri" charset="0"/>
              </a:defRPr>
            </a:lvl1pPr>
          </a:lstStyle>
          <a:p>
            <a:pPr eaLnBrk="0" fontAlgn="base" hangingPunct="0">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416" y="6248326"/>
            <a:ext cx="1904940" cy="4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prstTxWarp prst="textNoShape">
              <a:avLst/>
            </a:prstTxWarp>
          </a:bodyPr>
          <a:lstStyle>
            <a:lvl1pPr algn="r" defTabSz="1292096">
              <a:defRPr sz="2000">
                <a:latin typeface="Calibri" charset="0"/>
                <a:ea typeface="Calibri" charset="0"/>
                <a:cs typeface="Calibri" charset="0"/>
              </a:defRPr>
            </a:lvl1pPr>
          </a:lstStyle>
          <a:p>
            <a:pPr eaLnBrk="0" fontAlgn="base" hangingPunct="0">
              <a:spcBef>
                <a:spcPct val="0"/>
              </a:spcBef>
              <a:spcAft>
                <a:spcPct val="0"/>
              </a:spcAft>
            </a:pPr>
            <a:fld id="{97B7DC7E-A1F9-4C29-9F26-BFA0A3B2EA8F}" type="slidenum">
              <a:rPr lang="en-US" smtClean="0">
                <a:solidFill>
                  <a:srgbClr val="000000"/>
                </a:solidFill>
              </a:rPr>
              <a:pPr eaLnBrk="0" fontAlgn="base" hangingPunct="0">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705229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92096" rtl="0" eaLnBrk="1" fontAlgn="base" hangingPunct="1">
        <a:spcBef>
          <a:spcPct val="0"/>
        </a:spcBef>
        <a:spcAft>
          <a:spcPct val="0"/>
        </a:spcAft>
        <a:defRPr sz="6200">
          <a:solidFill>
            <a:srgbClr val="547EE8"/>
          </a:solidFill>
          <a:latin typeface="Calibri" charset="0"/>
          <a:ea typeface="Calibri" charset="0"/>
          <a:cs typeface="Calibri" charset="0"/>
        </a:defRPr>
      </a:lvl1pPr>
      <a:lvl2pPr algn="ctr" defTabSz="1292096" rtl="0" eaLnBrk="1" fontAlgn="base" hangingPunct="1">
        <a:spcBef>
          <a:spcPct val="0"/>
        </a:spcBef>
        <a:spcAft>
          <a:spcPct val="0"/>
        </a:spcAft>
        <a:defRPr sz="6200">
          <a:solidFill>
            <a:schemeClr val="tx2"/>
          </a:solidFill>
          <a:latin typeface="Times"/>
        </a:defRPr>
      </a:lvl2pPr>
      <a:lvl3pPr algn="ctr" defTabSz="1292096" rtl="0" eaLnBrk="1" fontAlgn="base" hangingPunct="1">
        <a:spcBef>
          <a:spcPct val="0"/>
        </a:spcBef>
        <a:spcAft>
          <a:spcPct val="0"/>
        </a:spcAft>
        <a:defRPr sz="6200">
          <a:solidFill>
            <a:schemeClr val="tx2"/>
          </a:solidFill>
          <a:latin typeface="Times"/>
        </a:defRPr>
      </a:lvl3pPr>
      <a:lvl4pPr algn="ctr" defTabSz="1292096" rtl="0" eaLnBrk="1" fontAlgn="base" hangingPunct="1">
        <a:spcBef>
          <a:spcPct val="0"/>
        </a:spcBef>
        <a:spcAft>
          <a:spcPct val="0"/>
        </a:spcAft>
        <a:defRPr sz="6200">
          <a:solidFill>
            <a:schemeClr val="tx2"/>
          </a:solidFill>
          <a:latin typeface="Times"/>
        </a:defRPr>
      </a:lvl4pPr>
      <a:lvl5pPr algn="ctr" defTabSz="1292096" rtl="0" eaLnBrk="1" fontAlgn="base" hangingPunct="1">
        <a:spcBef>
          <a:spcPct val="0"/>
        </a:spcBef>
        <a:spcAft>
          <a:spcPct val="0"/>
        </a:spcAft>
        <a:defRPr sz="6200">
          <a:solidFill>
            <a:schemeClr val="tx2"/>
          </a:solidFill>
          <a:latin typeface="Times"/>
        </a:defRPr>
      </a:lvl5pPr>
      <a:lvl6pPr marL="141492" algn="ctr" defTabSz="1292096" rtl="0" eaLnBrk="1" fontAlgn="base" hangingPunct="1">
        <a:spcBef>
          <a:spcPct val="0"/>
        </a:spcBef>
        <a:spcAft>
          <a:spcPct val="0"/>
        </a:spcAft>
        <a:defRPr sz="6200">
          <a:solidFill>
            <a:schemeClr val="tx2"/>
          </a:solidFill>
          <a:latin typeface="Times"/>
        </a:defRPr>
      </a:lvl6pPr>
      <a:lvl7pPr marL="282984" algn="ctr" defTabSz="1292096" rtl="0" eaLnBrk="1" fontAlgn="base" hangingPunct="1">
        <a:spcBef>
          <a:spcPct val="0"/>
        </a:spcBef>
        <a:spcAft>
          <a:spcPct val="0"/>
        </a:spcAft>
        <a:defRPr sz="6200">
          <a:solidFill>
            <a:schemeClr val="tx2"/>
          </a:solidFill>
          <a:latin typeface="Times"/>
        </a:defRPr>
      </a:lvl7pPr>
      <a:lvl8pPr marL="424476" algn="ctr" defTabSz="1292096" rtl="0" eaLnBrk="1" fontAlgn="base" hangingPunct="1">
        <a:spcBef>
          <a:spcPct val="0"/>
        </a:spcBef>
        <a:spcAft>
          <a:spcPct val="0"/>
        </a:spcAft>
        <a:defRPr sz="6200">
          <a:solidFill>
            <a:schemeClr val="tx2"/>
          </a:solidFill>
          <a:latin typeface="Times"/>
        </a:defRPr>
      </a:lvl8pPr>
      <a:lvl9pPr marL="565967" algn="ctr" defTabSz="1292096" rtl="0" eaLnBrk="1" fontAlgn="base" hangingPunct="1">
        <a:spcBef>
          <a:spcPct val="0"/>
        </a:spcBef>
        <a:spcAft>
          <a:spcPct val="0"/>
        </a:spcAft>
        <a:defRPr sz="6200">
          <a:solidFill>
            <a:schemeClr val="tx2"/>
          </a:solidFill>
          <a:latin typeface="Times"/>
        </a:defRPr>
      </a:lvl9pPr>
    </p:titleStyle>
    <p:bodyStyle>
      <a:lvl1pPr marL="484413" indent="-484413" algn="l" defTabSz="1292096" rtl="0" eaLnBrk="1" fontAlgn="base" hangingPunct="1">
        <a:spcBef>
          <a:spcPct val="20000"/>
        </a:spcBef>
        <a:spcAft>
          <a:spcPct val="0"/>
        </a:spcAft>
        <a:buChar char="•"/>
        <a:defRPr sz="4500">
          <a:solidFill>
            <a:schemeClr val="tx1"/>
          </a:solidFill>
          <a:latin typeface="Calibri" charset="0"/>
          <a:ea typeface="Calibri" charset="0"/>
          <a:cs typeface="Calibri" charset="0"/>
        </a:defRPr>
      </a:lvl1pPr>
      <a:lvl2pPr marL="1049890" indent="-403841" algn="l" defTabSz="1292096" rtl="0" eaLnBrk="1" fontAlgn="base" hangingPunct="1">
        <a:spcBef>
          <a:spcPct val="20000"/>
        </a:spcBef>
        <a:spcAft>
          <a:spcPct val="0"/>
        </a:spcAft>
        <a:buChar char="–"/>
        <a:defRPr sz="4000">
          <a:solidFill>
            <a:schemeClr val="tx1"/>
          </a:solidFill>
          <a:latin typeface="Calibri" charset="0"/>
          <a:ea typeface="Calibri" charset="0"/>
          <a:cs typeface="Calibri" charset="0"/>
        </a:defRPr>
      </a:lvl2pPr>
      <a:lvl3pPr marL="1615366" indent="-323270" algn="l" defTabSz="1292096" rtl="0" eaLnBrk="1" fontAlgn="base" hangingPunct="1">
        <a:spcBef>
          <a:spcPct val="20000"/>
        </a:spcBef>
        <a:spcAft>
          <a:spcPct val="0"/>
        </a:spcAft>
        <a:buChar char="•"/>
        <a:defRPr sz="3400">
          <a:solidFill>
            <a:schemeClr val="tx1"/>
          </a:solidFill>
          <a:latin typeface="Calibri" charset="0"/>
          <a:ea typeface="Calibri" charset="0"/>
          <a:cs typeface="Calibri" charset="0"/>
        </a:defRPr>
      </a:lvl3pPr>
      <a:lvl4pPr marL="2261414" indent="-322778" algn="l" defTabSz="1292096" rtl="0" eaLnBrk="1" fontAlgn="base" hangingPunct="1">
        <a:spcBef>
          <a:spcPct val="20000"/>
        </a:spcBef>
        <a:spcAft>
          <a:spcPct val="0"/>
        </a:spcAft>
        <a:buChar char="–"/>
        <a:defRPr sz="2800">
          <a:solidFill>
            <a:schemeClr val="tx1"/>
          </a:solidFill>
          <a:latin typeface="Calibri" charset="0"/>
          <a:ea typeface="Calibri" charset="0"/>
          <a:cs typeface="Calibri" charset="0"/>
        </a:defRPr>
      </a:lvl4pPr>
      <a:lvl5pPr marL="2907954" indent="-323270" algn="l" defTabSz="1292096" rtl="0" eaLnBrk="1" fontAlgn="base" hangingPunct="1">
        <a:spcBef>
          <a:spcPct val="20000"/>
        </a:spcBef>
        <a:spcAft>
          <a:spcPct val="0"/>
        </a:spcAft>
        <a:buChar char="»"/>
        <a:defRPr sz="2800">
          <a:solidFill>
            <a:schemeClr val="tx1"/>
          </a:solidFill>
          <a:latin typeface="Calibri" charset="0"/>
          <a:ea typeface="Calibri" charset="0"/>
          <a:cs typeface="Calibri" charset="0"/>
        </a:defRPr>
      </a:lvl5pPr>
      <a:lvl6pPr marL="3049445" indent="-323270" algn="l" defTabSz="1292096" rtl="0" eaLnBrk="1" fontAlgn="base" hangingPunct="1">
        <a:spcBef>
          <a:spcPct val="20000"/>
        </a:spcBef>
        <a:spcAft>
          <a:spcPct val="0"/>
        </a:spcAft>
        <a:buChar char="»"/>
        <a:defRPr sz="2800">
          <a:solidFill>
            <a:schemeClr val="tx1"/>
          </a:solidFill>
          <a:latin typeface="+mn-lt"/>
        </a:defRPr>
      </a:lvl6pPr>
      <a:lvl7pPr marL="3190937" indent="-323270" algn="l" defTabSz="1292096" rtl="0" eaLnBrk="1" fontAlgn="base" hangingPunct="1">
        <a:spcBef>
          <a:spcPct val="20000"/>
        </a:spcBef>
        <a:spcAft>
          <a:spcPct val="0"/>
        </a:spcAft>
        <a:buChar char="»"/>
        <a:defRPr sz="2800">
          <a:solidFill>
            <a:schemeClr val="tx1"/>
          </a:solidFill>
          <a:latin typeface="+mn-lt"/>
        </a:defRPr>
      </a:lvl7pPr>
      <a:lvl8pPr marL="3332429" indent="-323270" algn="l" defTabSz="1292096" rtl="0" eaLnBrk="1" fontAlgn="base" hangingPunct="1">
        <a:spcBef>
          <a:spcPct val="20000"/>
        </a:spcBef>
        <a:spcAft>
          <a:spcPct val="0"/>
        </a:spcAft>
        <a:buChar char="»"/>
        <a:defRPr sz="2800">
          <a:solidFill>
            <a:schemeClr val="tx1"/>
          </a:solidFill>
          <a:latin typeface="+mn-lt"/>
        </a:defRPr>
      </a:lvl8pPr>
      <a:lvl9pPr marL="3473921" indent="-323270" algn="l" defTabSz="1292096" rtl="0" eaLnBrk="1" fontAlgn="base" hangingPunct="1">
        <a:spcBef>
          <a:spcPct val="20000"/>
        </a:spcBef>
        <a:spcAft>
          <a:spcPct val="0"/>
        </a:spcAft>
        <a:buChar char="»"/>
        <a:defRPr sz="2800">
          <a:solidFill>
            <a:schemeClr val="tx1"/>
          </a:solidFill>
          <a:latin typeface="+mn-lt"/>
        </a:defRPr>
      </a:lvl9pPr>
    </p:bodyStyle>
    <p:otherStyle>
      <a:defPPr>
        <a:defRPr lang="en-US"/>
      </a:defPPr>
      <a:lvl1pPr marL="0" algn="l" defTabSz="282984" rtl="0" eaLnBrk="1" latinLnBrk="0" hangingPunct="1">
        <a:defRPr sz="600" kern="1200">
          <a:solidFill>
            <a:schemeClr val="tx1"/>
          </a:solidFill>
          <a:latin typeface="+mn-lt"/>
          <a:ea typeface="+mn-ea"/>
          <a:cs typeface="+mn-cs"/>
        </a:defRPr>
      </a:lvl1pPr>
      <a:lvl2pPr marL="141492" algn="l" defTabSz="282984" rtl="0" eaLnBrk="1" latinLnBrk="0" hangingPunct="1">
        <a:defRPr sz="600" kern="1200">
          <a:solidFill>
            <a:schemeClr val="tx1"/>
          </a:solidFill>
          <a:latin typeface="+mn-lt"/>
          <a:ea typeface="+mn-ea"/>
          <a:cs typeface="+mn-cs"/>
        </a:defRPr>
      </a:lvl2pPr>
      <a:lvl3pPr marL="282984" algn="l" defTabSz="282984" rtl="0" eaLnBrk="1" latinLnBrk="0" hangingPunct="1">
        <a:defRPr sz="600" kern="1200">
          <a:solidFill>
            <a:schemeClr val="tx1"/>
          </a:solidFill>
          <a:latin typeface="+mn-lt"/>
          <a:ea typeface="+mn-ea"/>
          <a:cs typeface="+mn-cs"/>
        </a:defRPr>
      </a:lvl3pPr>
      <a:lvl4pPr marL="424476" algn="l" defTabSz="282984" rtl="0" eaLnBrk="1" latinLnBrk="0" hangingPunct="1">
        <a:defRPr sz="600" kern="1200">
          <a:solidFill>
            <a:schemeClr val="tx1"/>
          </a:solidFill>
          <a:latin typeface="+mn-lt"/>
          <a:ea typeface="+mn-ea"/>
          <a:cs typeface="+mn-cs"/>
        </a:defRPr>
      </a:lvl4pPr>
      <a:lvl5pPr marL="565967" algn="l" defTabSz="282984" rtl="0" eaLnBrk="1" latinLnBrk="0" hangingPunct="1">
        <a:defRPr sz="600" kern="1200">
          <a:solidFill>
            <a:schemeClr val="tx1"/>
          </a:solidFill>
          <a:latin typeface="+mn-lt"/>
          <a:ea typeface="+mn-ea"/>
          <a:cs typeface="+mn-cs"/>
        </a:defRPr>
      </a:lvl5pPr>
      <a:lvl6pPr marL="707460" algn="l" defTabSz="282984" rtl="0" eaLnBrk="1" latinLnBrk="0" hangingPunct="1">
        <a:defRPr sz="600" kern="1200">
          <a:solidFill>
            <a:schemeClr val="tx1"/>
          </a:solidFill>
          <a:latin typeface="+mn-lt"/>
          <a:ea typeface="+mn-ea"/>
          <a:cs typeface="+mn-cs"/>
        </a:defRPr>
      </a:lvl6pPr>
      <a:lvl7pPr marL="848951" algn="l" defTabSz="282984" rtl="0" eaLnBrk="1" latinLnBrk="0" hangingPunct="1">
        <a:defRPr sz="600" kern="1200">
          <a:solidFill>
            <a:schemeClr val="tx1"/>
          </a:solidFill>
          <a:latin typeface="+mn-lt"/>
          <a:ea typeface="+mn-ea"/>
          <a:cs typeface="+mn-cs"/>
        </a:defRPr>
      </a:lvl7pPr>
      <a:lvl8pPr marL="990443" algn="l" defTabSz="282984" rtl="0" eaLnBrk="1" latinLnBrk="0" hangingPunct="1">
        <a:defRPr sz="600" kern="1200">
          <a:solidFill>
            <a:schemeClr val="tx1"/>
          </a:solidFill>
          <a:latin typeface="+mn-lt"/>
          <a:ea typeface="+mn-ea"/>
          <a:cs typeface="+mn-cs"/>
        </a:defRPr>
      </a:lvl8pPr>
      <a:lvl9pPr marL="1131935" algn="l" defTabSz="282984" rtl="0" eaLnBrk="1" latinLnBrk="0" hangingPunct="1">
        <a:defRPr sz="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youtube.com/playlist?list=PLgPdWYi79WUT4anGvsr82-nqPm_ItCMPK" TargetMode="External"/><Relationship Id="rId3" Type="http://schemas.openxmlformats.org/officeDocument/2006/relationships/slideLayout" Target="../slideLayouts/slideLayout7.xml"/><Relationship Id="rId7" Type="http://schemas.openxmlformats.org/officeDocument/2006/relationships/hyperlink" Target="https://apply.dundee.ac.uk/CME-Getting-started-2020-21-lp.html?utm_content=bufferae745&amp;utm_medium=social&amp;utm_source=twitter.com&amp;utm_campaign=buffer"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95" name="Rectangle 7"/>
          <p:cNvSpPr>
            <a:spLocks noChangeArrowheads="1"/>
          </p:cNvSpPr>
          <p:nvPr/>
        </p:nvSpPr>
        <p:spPr bwMode="auto">
          <a:xfrm>
            <a:off x="6876306" y="5368690"/>
            <a:ext cx="2137970" cy="1489309"/>
          </a:xfrm>
          <a:prstGeom prst="rect">
            <a:avLst/>
          </a:prstGeom>
          <a:solidFill>
            <a:srgbClr val="D1E2F2"/>
          </a:solidFill>
          <a:ln w="12700">
            <a:noFill/>
            <a:miter lim="800000"/>
            <a:headEnd/>
            <a:tailEnd/>
          </a:ln>
        </p:spPr>
        <p:txBody>
          <a:bodyPr lIns="74949" tIns="74949" rIns="74949" bIns="74949"/>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40000"/>
              </a:spcBef>
              <a:spcAft>
                <a:spcPct val="0"/>
              </a:spcAft>
            </a:pPr>
            <a:r>
              <a:rPr lang="en-US" altLang="en-US" sz="600" dirty="0">
                <a:solidFill>
                  <a:srgbClr val="464646"/>
                </a:solidFill>
                <a:latin typeface="Calibri" charset="0"/>
                <a:ea typeface="Calibri" charset="0"/>
                <a:cs typeface="Calibri" charset="0"/>
              </a:rPr>
              <a:t>Cruess, R. L., Cruess, S. R., &amp; Steinert, Y. (2016a). Teaching medical professionalism : supporting the development of a professional identity. Cambridge University Press</a:t>
            </a:r>
          </a:p>
          <a:p>
            <a:pPr eaLnBrk="0" fontAlgn="base" hangingPunct="0">
              <a:spcBef>
                <a:spcPct val="40000"/>
              </a:spcBef>
              <a:spcAft>
                <a:spcPct val="0"/>
              </a:spcAft>
            </a:pPr>
            <a:r>
              <a:rPr lang="en-US" altLang="en-US" sz="600" dirty="0">
                <a:solidFill>
                  <a:srgbClr val="464646"/>
                </a:solidFill>
                <a:latin typeface="Calibri" charset="0"/>
                <a:ea typeface="Calibri" charset="0"/>
                <a:cs typeface="Calibri" charset="0"/>
              </a:rPr>
              <a:t> Goldie, J. (2012). The formation of professional identity in medical students: considerations for educators. Med Teach, 34(9), e641-648.</a:t>
            </a:r>
          </a:p>
          <a:p>
            <a:pPr eaLnBrk="0" fontAlgn="base" hangingPunct="0">
              <a:spcBef>
                <a:spcPct val="40000"/>
              </a:spcBef>
              <a:spcAft>
                <a:spcPct val="0"/>
              </a:spcAft>
            </a:pPr>
            <a:r>
              <a:rPr lang="en-US" altLang="en-US" sz="600" dirty="0">
                <a:solidFill>
                  <a:srgbClr val="464646"/>
                </a:solidFill>
                <a:latin typeface="Calibri" charset="0"/>
                <a:ea typeface="Calibri" charset="0"/>
                <a:cs typeface="Calibri" charset="0"/>
              </a:rPr>
              <a:t>Khalili, H., Orchard, C., Laschinger, H. K., &amp; Farah, R. (2013). An interprofessional socialization framework for developing an interprofessional identity among health professions students. J Interprof Care, 27(6), 448-453.</a:t>
            </a:r>
          </a:p>
          <a:p>
            <a:pPr eaLnBrk="0" fontAlgn="base" hangingPunct="0">
              <a:spcBef>
                <a:spcPct val="40000"/>
              </a:spcBef>
              <a:spcAft>
                <a:spcPct val="0"/>
              </a:spcAft>
            </a:pPr>
            <a:r>
              <a:rPr lang="en-US" altLang="en-US" sz="600" dirty="0">
                <a:solidFill>
                  <a:srgbClr val="464646"/>
                </a:solidFill>
                <a:latin typeface="Calibri" charset="0"/>
                <a:ea typeface="Calibri" charset="0"/>
                <a:cs typeface="Calibri" charset="0"/>
              </a:rPr>
              <a:t>Monrouxe, L. V., Rees, C. E., &amp; Hu, W. (2011). Differences in medical students’ explicit discourses of professionalism: acting, representing, becoming [Research Support, Non- U.S. Gov’t]. Med Educ, 45(6), 585-602</a:t>
            </a:r>
          </a:p>
          <a:p>
            <a:pPr eaLnBrk="0" fontAlgn="base" hangingPunct="0">
              <a:spcBef>
                <a:spcPct val="40000"/>
              </a:spcBef>
              <a:spcAft>
                <a:spcPct val="0"/>
              </a:spcAft>
            </a:pPr>
            <a:r>
              <a:rPr lang="en-US" altLang="en-US" sz="700" dirty="0">
                <a:solidFill>
                  <a:srgbClr val="464646"/>
                </a:solidFill>
                <a:latin typeface="Calibri" charset="0"/>
                <a:ea typeface="Calibri" charset="0"/>
                <a:cs typeface="Calibri" charset="0"/>
              </a:rPr>
              <a:t> </a:t>
            </a:r>
            <a:endParaRPr lang="en-AU" altLang="en-US" sz="700" dirty="0">
              <a:solidFill>
                <a:srgbClr val="464646"/>
              </a:solidFill>
              <a:latin typeface="Calibri" charset="0"/>
              <a:ea typeface="Calibri" charset="0"/>
              <a:cs typeface="Calibri" charset="0"/>
            </a:endParaRPr>
          </a:p>
        </p:txBody>
      </p:sp>
      <p:sp>
        <p:nvSpPr>
          <p:cNvPr id="96" name="Rectangle 38"/>
          <p:cNvSpPr>
            <a:spLocks noChangeArrowheads="1"/>
          </p:cNvSpPr>
          <p:nvPr/>
        </p:nvSpPr>
        <p:spPr bwMode="auto">
          <a:xfrm>
            <a:off x="6883586" y="5165830"/>
            <a:ext cx="2137970" cy="202861"/>
          </a:xfrm>
          <a:prstGeom prst="rect">
            <a:avLst/>
          </a:prstGeom>
          <a:solidFill>
            <a:srgbClr val="D1E2F2"/>
          </a:solidFill>
          <a:ln w="12700">
            <a:noFill/>
            <a:miter lim="800000"/>
            <a:headEnd/>
            <a:tailEnd/>
          </a:ln>
          <a:effectLst/>
        </p:spPr>
        <p:txBody>
          <a:bodyPr lIns="74949" tIns="74949" rIns="74949" bIns="74949" anchor="ctr"/>
          <a:lstStyle/>
          <a:p>
            <a:pPr defTabSz="190370" eaLnBrk="0" fontAlgn="base" hangingPunct="0">
              <a:spcBef>
                <a:spcPct val="50000"/>
              </a:spcBef>
              <a:spcAft>
                <a:spcPct val="0"/>
              </a:spcAft>
            </a:pPr>
            <a:r>
              <a:rPr lang="en-GB" altLang="en-US" sz="1200" b="1" dirty="0">
                <a:solidFill>
                  <a:srgbClr val="4365E2"/>
                </a:solidFill>
                <a:latin typeface="Calibri" charset="0"/>
                <a:ea typeface="Calibri" charset="0"/>
                <a:cs typeface="Calibri" charset="0"/>
              </a:rPr>
              <a:t>References; </a:t>
            </a:r>
          </a:p>
        </p:txBody>
      </p:sp>
      <p:sp>
        <p:nvSpPr>
          <p:cNvPr id="98" name="Rectangle 38"/>
          <p:cNvSpPr>
            <a:spLocks noChangeArrowheads="1"/>
          </p:cNvSpPr>
          <p:nvPr/>
        </p:nvSpPr>
        <p:spPr bwMode="auto">
          <a:xfrm>
            <a:off x="4629509" y="1788026"/>
            <a:ext cx="2137970" cy="326192"/>
          </a:xfrm>
          <a:prstGeom prst="rect">
            <a:avLst/>
          </a:prstGeom>
          <a:solidFill>
            <a:srgbClr val="FFFFFF"/>
          </a:solidFill>
          <a:ln w="12700">
            <a:solidFill>
              <a:srgbClr val="DDD9D6"/>
            </a:solidFill>
            <a:miter lim="800000"/>
            <a:headEnd/>
            <a:tailEnd/>
          </a:ln>
          <a:effectLst/>
        </p:spPr>
        <p:txBody>
          <a:bodyPr lIns="74949" tIns="74949" rIns="74949" bIns="74949" anchor="ctr"/>
          <a:lstStyle/>
          <a:p>
            <a:pPr defTabSz="190370" eaLnBrk="0" fontAlgn="base" hangingPunct="0">
              <a:spcBef>
                <a:spcPct val="50000"/>
              </a:spcBef>
              <a:spcAft>
                <a:spcPct val="0"/>
              </a:spcAft>
            </a:pPr>
            <a:r>
              <a:rPr lang="en-GB" altLang="en-US" sz="1200" b="1" dirty="0">
                <a:solidFill>
                  <a:srgbClr val="4365E2"/>
                </a:solidFill>
                <a:latin typeface="Calibri" charset="0"/>
                <a:ea typeface="Calibri" charset="0"/>
                <a:cs typeface="Calibri" charset="0"/>
              </a:rPr>
              <a:t>Section 3</a:t>
            </a:r>
          </a:p>
        </p:txBody>
      </p:sp>
      <p:sp>
        <p:nvSpPr>
          <p:cNvPr id="100" name="Rectangle 7"/>
          <p:cNvSpPr>
            <a:spLocks noChangeArrowheads="1"/>
          </p:cNvSpPr>
          <p:nvPr/>
        </p:nvSpPr>
        <p:spPr bwMode="auto">
          <a:xfrm>
            <a:off x="2335677" y="6160977"/>
            <a:ext cx="4474843" cy="697023"/>
          </a:xfrm>
          <a:prstGeom prst="rect">
            <a:avLst/>
          </a:prstGeom>
          <a:solidFill>
            <a:srgbClr val="FFFFFF"/>
          </a:solidFill>
          <a:ln w="12700">
            <a:solidFill>
              <a:srgbClr val="DDD9D6"/>
            </a:solidFill>
            <a:miter lim="800000"/>
            <a:headEnd/>
            <a:tailEnd/>
          </a:ln>
        </p:spPr>
        <p:txBody>
          <a:bodyPr lIns="74949" tIns="74949" rIns="74949" bIns="74949"/>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0" fontAlgn="base" hangingPunct="0">
              <a:spcBef>
                <a:spcPct val="40000"/>
              </a:spcBef>
              <a:spcAft>
                <a:spcPct val="0"/>
              </a:spcAft>
            </a:pPr>
            <a:r>
              <a:rPr lang="en-US" altLang="en-US" sz="700" b="1" dirty="0">
                <a:solidFill>
                  <a:srgbClr val="464646"/>
                </a:solidFill>
                <a:latin typeface="Calibri" charset="0"/>
                <a:ea typeface="Calibri" charset="0"/>
                <a:cs typeface="Calibri" charset="0"/>
              </a:rPr>
              <a:t>A schematic representation of professional identity formation, indicating that individuals enter the process of socialization with partially developed identities and emerge with both personal and professional identities (upper portion). The process of socialization in medicine results in an individual moving from legitimate peripheral participation in a community of practice to full participation, primarily through social interaction.  </a:t>
            </a:r>
          </a:p>
          <a:p>
            <a:pPr algn="ctr" eaLnBrk="0" fontAlgn="base" hangingPunct="0">
              <a:spcBef>
                <a:spcPct val="40000"/>
              </a:spcBef>
              <a:spcAft>
                <a:spcPct val="0"/>
              </a:spcAft>
            </a:pPr>
            <a:r>
              <a:rPr lang="en-US" altLang="en-US" sz="700" b="1" dirty="0">
                <a:solidFill>
                  <a:srgbClr val="464646"/>
                </a:solidFill>
                <a:latin typeface="Calibri" charset="0"/>
                <a:ea typeface="Calibri" charset="0"/>
                <a:cs typeface="Calibri" charset="0"/>
              </a:rPr>
              <a:t>                  (lower portion)(Cruess et al., 2015).</a:t>
            </a:r>
            <a:endParaRPr lang="en-AU" altLang="en-US" sz="700" dirty="0">
              <a:solidFill>
                <a:srgbClr val="464646"/>
              </a:solidFill>
              <a:latin typeface="Calibri" charset="0"/>
              <a:ea typeface="Calibri" charset="0"/>
              <a:cs typeface="Calibri" charset="0"/>
            </a:endParaRPr>
          </a:p>
        </p:txBody>
      </p:sp>
      <p:sp>
        <p:nvSpPr>
          <p:cNvPr id="102" name="Rectangle 7"/>
          <p:cNvSpPr>
            <a:spLocks noChangeArrowheads="1"/>
          </p:cNvSpPr>
          <p:nvPr/>
        </p:nvSpPr>
        <p:spPr bwMode="auto">
          <a:xfrm>
            <a:off x="6898649" y="2236935"/>
            <a:ext cx="2115628" cy="2811805"/>
          </a:xfrm>
          <a:prstGeom prst="rect">
            <a:avLst/>
          </a:prstGeom>
          <a:solidFill>
            <a:srgbClr val="C4EBD0"/>
          </a:solidFill>
          <a:ln w="12700">
            <a:noFill/>
            <a:miter lim="800000"/>
            <a:headEnd/>
            <a:tailEnd/>
          </a:ln>
        </p:spPr>
        <p:txBody>
          <a:bodyPr lIns="74949" tIns="74949" rIns="74949" bIns="74949"/>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0" algn="just">
              <a:spcAft>
                <a:spcPts val="3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1.Establish professional identity formation as an educational objective (Cruess et al., 2016a)</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2.Encourage communities of practice to share the values and norms of the community (Woods et al., 2016) </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3.Develop a nurturing environment to ensure “professionalism is grown, not made” (Burford et al., 2014, p. 361) </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4.Encourage early training in professional identity in medical schools (Goldie, 2012) </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5.Develop a philosophy that professional identity must be intentionally taught, not left to chance (Cruess et al., 2014) </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6.Establish an assessment programme (Cruess et al., 2016a) </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7.Encourage institutional support and provide faculty development (Cruess et al., 2016a) </a:t>
            </a:r>
          </a:p>
          <a:p>
            <a:pPr lvl="0" algn="just">
              <a:spcAft>
                <a:spcPts val="30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8.Allocate responsibility (Cruess et al., 2016a)</a:t>
            </a:r>
          </a:p>
        </p:txBody>
      </p:sp>
      <p:sp>
        <p:nvSpPr>
          <p:cNvPr id="103" name="Rectangle 38"/>
          <p:cNvSpPr>
            <a:spLocks noChangeArrowheads="1"/>
          </p:cNvSpPr>
          <p:nvPr/>
        </p:nvSpPr>
        <p:spPr bwMode="auto">
          <a:xfrm>
            <a:off x="6882837" y="1788025"/>
            <a:ext cx="2137970" cy="448909"/>
          </a:xfrm>
          <a:prstGeom prst="rect">
            <a:avLst/>
          </a:prstGeom>
          <a:solidFill>
            <a:srgbClr val="C4EBD0"/>
          </a:solidFill>
          <a:ln w="12700">
            <a:noFill/>
            <a:miter lim="800000"/>
            <a:headEnd/>
            <a:tailEnd/>
          </a:ln>
          <a:effectLst/>
        </p:spPr>
        <p:txBody>
          <a:bodyPr lIns="74949" tIns="74949" rIns="74949" bIns="74949" anchor="ctr"/>
          <a:lstStyle/>
          <a:p>
            <a:pPr algn="ctr" eaLnBrk="0" fontAlgn="base" hangingPunct="0">
              <a:spcBef>
                <a:spcPct val="0"/>
              </a:spcBef>
              <a:spcAft>
                <a:spcPct val="0"/>
              </a:spcAft>
            </a:pPr>
            <a:endParaRPr lang="en-GB" altLang="en-US" sz="1200" b="1" dirty="0">
              <a:solidFill>
                <a:srgbClr val="4365E2"/>
              </a:solidFill>
              <a:latin typeface="Calibri" charset="0"/>
              <a:ea typeface="Calibri" charset="0"/>
              <a:cs typeface="Calibri" charset="0"/>
            </a:endParaRPr>
          </a:p>
          <a:p>
            <a:pPr algn="ctr" eaLnBrk="0" fontAlgn="base" hangingPunct="0">
              <a:spcBef>
                <a:spcPct val="0"/>
              </a:spcBef>
              <a:spcAft>
                <a:spcPct val="0"/>
              </a:spcAft>
            </a:pPr>
            <a:r>
              <a:rPr lang="en-GB" altLang="en-US" sz="1200" b="1" dirty="0">
                <a:solidFill>
                  <a:srgbClr val="4365E2"/>
                </a:solidFill>
                <a:latin typeface="Calibri" charset="0"/>
                <a:ea typeface="Calibri" charset="0"/>
                <a:cs typeface="Calibri" charset="0"/>
              </a:rPr>
              <a:t>8 Top Tips to  Professional Identity  development</a:t>
            </a:r>
          </a:p>
        </p:txBody>
      </p:sp>
      <p:sp>
        <p:nvSpPr>
          <p:cNvPr id="104" name="Rectangle 103"/>
          <p:cNvSpPr>
            <a:spLocks noChangeArrowheads="1"/>
          </p:cNvSpPr>
          <p:nvPr/>
        </p:nvSpPr>
        <p:spPr bwMode="auto">
          <a:xfrm>
            <a:off x="122853" y="2114219"/>
            <a:ext cx="2137970" cy="2934521"/>
          </a:xfrm>
          <a:prstGeom prst="rect">
            <a:avLst/>
          </a:prstGeom>
          <a:solidFill>
            <a:srgbClr val="DDD9D6"/>
          </a:solidFill>
          <a:ln w="12700">
            <a:noFill/>
            <a:miter lim="800000"/>
            <a:headEnd/>
            <a:tailEnd/>
          </a:ln>
          <a:effectLst/>
        </p:spPr>
        <p:txBody>
          <a:bodyPr lIns="74949" tIns="74949" rIns="74949" bIns="74949"/>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a:r>
              <a:rPr lang="en-AU" altLang="en-US" sz="900" dirty="0">
                <a:solidFill>
                  <a:srgbClr val="464646"/>
                </a:solidFill>
                <a:latin typeface="Calibri" panose="020F0502020204030204" pitchFamily="34" charset="0"/>
                <a:ea typeface="Calibri" charset="0"/>
                <a:cs typeface="Calibri" panose="020F0502020204030204" pitchFamily="34" charset="0"/>
              </a:rPr>
              <a:t>Strong </a:t>
            </a:r>
            <a:r>
              <a:rPr lang="en-US" altLang="en-US" sz="900" dirty="0">
                <a:solidFill>
                  <a:srgbClr val="464646"/>
                </a:solidFill>
                <a:latin typeface="Calibri" panose="020F0502020204030204" pitchFamily="34" charset="0"/>
                <a:ea typeface="Calibri" charset="0"/>
                <a:cs typeface="Calibri" panose="020F0502020204030204" pitchFamily="34" charset="0"/>
              </a:rPr>
              <a:t>professional identity can be beneficial  to healthcare practice; good for patient safety; result in better practice and patient outcomes; increase satisfaction with practice; decrease stress; improve retention and recruitment of practitioners and enhance career choice, well- being and life satisfaction (Monrouxe, 2016).</a:t>
            </a:r>
          </a:p>
          <a:p>
            <a:pPr algn="just"/>
            <a:endParaRPr lang="en-US" altLang="en-US" sz="900" dirty="0">
              <a:solidFill>
                <a:srgbClr val="464646"/>
              </a:solidFill>
              <a:latin typeface="Calibri" panose="020F0502020204030204" pitchFamily="34" charset="0"/>
              <a:ea typeface="Calibri" charset="0"/>
              <a:cs typeface="Calibri" panose="020F0502020204030204" pitchFamily="34" charset="0"/>
            </a:endParaRPr>
          </a:p>
          <a:p>
            <a:pPr algn="just"/>
            <a:r>
              <a:rPr lang="en-US" altLang="en-US" sz="900" dirty="0">
                <a:solidFill>
                  <a:srgbClr val="464646"/>
                </a:solidFill>
                <a:latin typeface="Calibri" panose="020F0502020204030204" pitchFamily="34" charset="0"/>
                <a:ea typeface="Calibri" charset="0"/>
                <a:cs typeface="Calibri" panose="020F0502020204030204" pitchFamily="34" charset="0"/>
              </a:rPr>
              <a:t>Furthermore, having a strong shared identity (e.g., interprofessional identity) with an understanding of the different roles and responsibilities of others can foster trust and facilitate teamwork performance in high intensity situations. ‘Interprofessional identity’ offers as a “...sense of belonging to own profession and interprofessional community...” (Khalili et al., 2013, p. 451)</a:t>
            </a:r>
          </a:p>
          <a:p>
            <a:endParaRPr lang="en-AU" altLang="en-US" sz="600" dirty="0">
              <a:solidFill>
                <a:srgbClr val="464646"/>
              </a:solidFill>
              <a:latin typeface="Calibri" panose="020F0502020204030204" pitchFamily="34" charset="0"/>
              <a:ea typeface="Calibri" charset="0"/>
              <a:cs typeface="Calibri" panose="020F0502020204030204" pitchFamily="34" charset="0"/>
            </a:endParaRPr>
          </a:p>
        </p:txBody>
      </p:sp>
      <p:sp>
        <p:nvSpPr>
          <p:cNvPr id="105" name="Rectangle 38"/>
          <p:cNvSpPr>
            <a:spLocks noChangeArrowheads="1"/>
          </p:cNvSpPr>
          <p:nvPr/>
        </p:nvSpPr>
        <p:spPr bwMode="auto">
          <a:xfrm>
            <a:off x="122853" y="1788026"/>
            <a:ext cx="2137970" cy="326192"/>
          </a:xfrm>
          <a:prstGeom prst="rect">
            <a:avLst/>
          </a:prstGeom>
          <a:solidFill>
            <a:srgbClr val="DDD9D6"/>
          </a:solidFill>
          <a:ln w="9525">
            <a:noFill/>
            <a:miter lim="800000"/>
            <a:headEnd/>
            <a:tailEnd/>
          </a:ln>
          <a:effectLst/>
        </p:spPr>
        <p:txBody>
          <a:bodyPr wrap="none" lIns="74840" tIns="74840" rIns="74840" bIns="74840" anchor="ctr"/>
          <a:lstStyle/>
          <a:p>
            <a:pPr eaLnBrk="0" fontAlgn="base" hangingPunct="0">
              <a:spcBef>
                <a:spcPct val="0"/>
              </a:spcBef>
              <a:spcAft>
                <a:spcPct val="0"/>
              </a:spcAft>
            </a:pPr>
            <a:r>
              <a:rPr lang="en-GB" altLang="en-US" sz="1100" b="1" dirty="0">
                <a:solidFill>
                  <a:srgbClr val="4365E2"/>
                </a:solidFill>
                <a:latin typeface="Calibri" charset="0"/>
                <a:ea typeface="Calibri" charset="0"/>
                <a:cs typeface="Calibri" charset="0"/>
              </a:rPr>
              <a:t>Why Professional Identity matters</a:t>
            </a:r>
            <a:r>
              <a:rPr lang="en-GB" altLang="en-US" sz="1200" b="1" dirty="0">
                <a:solidFill>
                  <a:srgbClr val="4365E2"/>
                </a:solidFill>
                <a:latin typeface="Calibri" charset="0"/>
                <a:ea typeface="Calibri" charset="0"/>
                <a:cs typeface="Calibri" charset="0"/>
              </a:rPr>
              <a:t>? </a:t>
            </a:r>
          </a:p>
        </p:txBody>
      </p:sp>
      <p:sp>
        <p:nvSpPr>
          <p:cNvPr id="107" name="Rectangle 38"/>
          <p:cNvSpPr>
            <a:spLocks noChangeArrowheads="1"/>
          </p:cNvSpPr>
          <p:nvPr/>
        </p:nvSpPr>
        <p:spPr bwMode="auto">
          <a:xfrm>
            <a:off x="2376181" y="1788026"/>
            <a:ext cx="4391298" cy="326192"/>
          </a:xfrm>
          <a:prstGeom prst="rect">
            <a:avLst/>
          </a:prstGeom>
          <a:solidFill>
            <a:srgbClr val="FFFFFF"/>
          </a:solidFill>
          <a:ln w="12700">
            <a:solidFill>
              <a:srgbClr val="DDD9D6"/>
            </a:solidFill>
            <a:miter lim="800000"/>
            <a:headEnd/>
            <a:tailEnd/>
          </a:ln>
          <a:effectLst/>
        </p:spPr>
        <p:txBody>
          <a:bodyPr lIns="74949" tIns="74949" rIns="74949" bIns="74949" anchor="ctr"/>
          <a:lstStyle/>
          <a:p>
            <a:pPr algn="ctr" defTabSz="190370" eaLnBrk="0" fontAlgn="base" hangingPunct="0">
              <a:spcBef>
                <a:spcPct val="50000"/>
              </a:spcBef>
              <a:spcAft>
                <a:spcPct val="0"/>
              </a:spcAft>
            </a:pPr>
            <a:r>
              <a:rPr lang="en-GB" altLang="en-US" sz="1200" b="1" dirty="0">
                <a:solidFill>
                  <a:srgbClr val="4365E2"/>
                </a:solidFill>
                <a:latin typeface="Calibri" charset="0"/>
                <a:ea typeface="Calibri" charset="0"/>
                <a:cs typeface="Calibri" charset="0"/>
              </a:rPr>
              <a:t>What is Professional Identity? </a:t>
            </a:r>
          </a:p>
        </p:txBody>
      </p:sp>
      <p:sp>
        <p:nvSpPr>
          <p:cNvPr id="114" name="Rectangle 7"/>
          <p:cNvSpPr>
            <a:spLocks noChangeArrowheads="1"/>
          </p:cNvSpPr>
          <p:nvPr/>
        </p:nvSpPr>
        <p:spPr bwMode="auto">
          <a:xfrm>
            <a:off x="2344491" y="4418163"/>
            <a:ext cx="4474843" cy="1790012"/>
          </a:xfrm>
          <a:prstGeom prst="rect">
            <a:avLst/>
          </a:prstGeom>
          <a:solidFill>
            <a:srgbClr val="FFFFFF"/>
          </a:solidFill>
          <a:ln w="12700">
            <a:solidFill>
              <a:srgbClr val="DDD9D6"/>
            </a:solidFill>
            <a:miter lim="800000"/>
            <a:headEnd/>
            <a:tailEnd/>
          </a:ln>
        </p:spPr>
        <p:txBody>
          <a:bodyPr lIns="74949" tIns="74949" rIns="74949" bIns="74949"/>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lvl="0" indent="-342900" algn="ctr">
              <a:spcAft>
                <a:spcPts val="800"/>
              </a:spcAft>
              <a:buFont typeface="+mj-lt"/>
              <a:buAutoNum type="arabicPeriod"/>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5" name="Rectangle 38"/>
          <p:cNvSpPr>
            <a:spLocks noChangeArrowheads="1"/>
          </p:cNvSpPr>
          <p:nvPr/>
        </p:nvSpPr>
        <p:spPr bwMode="auto">
          <a:xfrm>
            <a:off x="2353307" y="4096395"/>
            <a:ext cx="4457214" cy="326192"/>
          </a:xfrm>
          <a:prstGeom prst="rect">
            <a:avLst/>
          </a:prstGeom>
          <a:solidFill>
            <a:srgbClr val="FFFFFF"/>
          </a:solidFill>
          <a:ln w="9525">
            <a:solidFill>
              <a:srgbClr val="DDD9D6"/>
            </a:solidFill>
            <a:miter lim="800000"/>
            <a:headEnd/>
            <a:tailEnd/>
          </a:ln>
          <a:effectLst/>
        </p:spPr>
        <p:txBody>
          <a:bodyPr wrap="none" lIns="74840" tIns="74840" rIns="74840" bIns="74840" anchor="ctr"/>
          <a:lstStyle/>
          <a:p>
            <a:pPr eaLnBrk="0" fontAlgn="base" hangingPunct="0">
              <a:spcBef>
                <a:spcPct val="0"/>
              </a:spcBef>
              <a:spcAft>
                <a:spcPct val="0"/>
              </a:spcAft>
            </a:pPr>
            <a:r>
              <a:rPr lang="en-GB" altLang="en-US" sz="1100" b="1" dirty="0">
                <a:solidFill>
                  <a:srgbClr val="4365E2"/>
                </a:solidFill>
                <a:latin typeface="Calibri" charset="0"/>
                <a:ea typeface="Calibri" charset="0"/>
                <a:cs typeface="Calibri" charset="0"/>
              </a:rPr>
              <a:t>Professional Identity Formation through Socialisation in Medical Education </a:t>
            </a:r>
          </a:p>
        </p:txBody>
      </p:sp>
      <p:sp>
        <p:nvSpPr>
          <p:cNvPr id="190" name="TextBox 189"/>
          <p:cNvSpPr txBox="1"/>
          <p:nvPr/>
        </p:nvSpPr>
        <p:spPr>
          <a:xfrm>
            <a:off x="2547376" y="3708327"/>
            <a:ext cx="1172438" cy="297204"/>
          </a:xfrm>
          <a:prstGeom prst="rect">
            <a:avLst/>
          </a:prstGeom>
          <a:noFill/>
        </p:spPr>
        <p:txBody>
          <a:bodyPr wrap="square" lIns="20009" tIns="10005" rIns="20009" bIns="10005" rtlCol="0">
            <a:spAutoFit/>
          </a:bodyPr>
          <a:lstStyle/>
          <a:p>
            <a:pPr algn="ctr" eaLnBrk="0" fontAlgn="base" hangingPunct="0">
              <a:spcBef>
                <a:spcPct val="0"/>
              </a:spcBef>
              <a:spcAft>
                <a:spcPct val="0"/>
              </a:spcAft>
            </a:pPr>
            <a:r>
              <a:rPr lang="en-US" sz="600" i="1" dirty="0">
                <a:solidFill>
                  <a:srgbClr val="464646"/>
                </a:solidFill>
                <a:latin typeface="Calibri" charset="0"/>
                <a:ea typeface="Calibri" charset="0"/>
                <a:cs typeface="Calibri" charset="0"/>
              </a:rPr>
              <a:t>Getting Started Booklet Series</a:t>
            </a:r>
          </a:p>
          <a:p>
            <a:pPr algn="ctr" eaLnBrk="0" fontAlgn="base" hangingPunct="0">
              <a:spcBef>
                <a:spcPct val="0"/>
              </a:spcBef>
              <a:spcAft>
                <a:spcPct val="0"/>
              </a:spcAft>
            </a:pPr>
            <a:r>
              <a:rPr lang="en-US" sz="600" i="1" dirty="0">
                <a:solidFill>
                  <a:srgbClr val="464646"/>
                </a:solidFill>
                <a:latin typeface="Calibri" charset="0"/>
                <a:ea typeface="Calibri" charset="0"/>
                <a:cs typeface="Calibri" charset="0"/>
              </a:rPr>
              <a:t>CME </a:t>
            </a:r>
          </a:p>
          <a:p>
            <a:pPr eaLnBrk="0" fontAlgn="base" hangingPunct="0">
              <a:spcBef>
                <a:spcPct val="0"/>
              </a:spcBef>
              <a:spcAft>
                <a:spcPct val="0"/>
              </a:spcAft>
            </a:pPr>
            <a:endParaRPr lang="en-US" sz="600" i="1" dirty="0">
              <a:solidFill>
                <a:srgbClr val="464646"/>
              </a:solidFill>
              <a:latin typeface="Calibri" charset="0"/>
              <a:ea typeface="Calibri" charset="0"/>
              <a:cs typeface="Calibri" charset="0"/>
            </a:endParaRPr>
          </a:p>
        </p:txBody>
      </p:sp>
      <p:sp>
        <p:nvSpPr>
          <p:cNvPr id="64" name="TextBox 63"/>
          <p:cNvSpPr txBox="1"/>
          <p:nvPr/>
        </p:nvSpPr>
        <p:spPr>
          <a:xfrm>
            <a:off x="122853" y="919873"/>
            <a:ext cx="8858792" cy="761747"/>
          </a:xfrm>
          <a:prstGeom prst="rect">
            <a:avLst/>
          </a:prstGeom>
          <a:noFill/>
        </p:spPr>
        <p:txBody>
          <a:bodyPr wrap="square" lIns="0" tIns="0" rIns="0" bIns="0" rtlCol="0">
            <a:spAutoFit/>
          </a:bodyPr>
          <a:lstStyle/>
          <a:p>
            <a:pPr algn="ctr" eaLnBrk="0" fontAlgn="t" hangingPunct="0">
              <a:spcBef>
                <a:spcPct val="0"/>
              </a:spcBef>
              <a:spcAft>
                <a:spcPts val="263"/>
              </a:spcAft>
            </a:pPr>
            <a:r>
              <a:rPr lang="en-GB" b="1" dirty="0">
                <a:solidFill>
                  <a:srgbClr val="4365E2"/>
                </a:solidFill>
                <a:latin typeface="Calibri" charset="0"/>
                <a:ea typeface="Calibri" charset="0"/>
                <a:cs typeface="Calibri" charset="0"/>
              </a:rPr>
              <a:t>Reframing ‘Teaching Professionalism’ into ‘Developing Professional Identity’: </a:t>
            </a:r>
          </a:p>
          <a:p>
            <a:pPr algn="ctr" eaLnBrk="0" fontAlgn="t" hangingPunct="0">
              <a:spcBef>
                <a:spcPct val="0"/>
              </a:spcBef>
              <a:spcAft>
                <a:spcPts val="263"/>
              </a:spcAft>
            </a:pPr>
            <a:r>
              <a:rPr lang="en-GB" b="1" dirty="0">
                <a:solidFill>
                  <a:srgbClr val="4365E2"/>
                </a:solidFill>
                <a:latin typeface="Calibri" charset="0"/>
                <a:ea typeface="Calibri" charset="0"/>
                <a:cs typeface="Calibri" charset="0"/>
              </a:rPr>
              <a:t>The challenge for medical educators. </a:t>
            </a:r>
            <a:br>
              <a:rPr lang="en-GB" b="1" dirty="0">
                <a:solidFill>
                  <a:srgbClr val="4365E2"/>
                </a:solidFill>
                <a:latin typeface="Calibri" charset="0"/>
                <a:ea typeface="Calibri" charset="0"/>
                <a:cs typeface="Calibri" charset="0"/>
              </a:rPr>
            </a:br>
            <a:br>
              <a:rPr lang="en-GB" sz="300" b="1" dirty="0">
                <a:solidFill>
                  <a:srgbClr val="4365E2"/>
                </a:solidFill>
                <a:latin typeface="Calibri" charset="0"/>
                <a:ea typeface="Calibri" charset="0"/>
                <a:cs typeface="Calibri" charset="0"/>
              </a:rPr>
            </a:br>
            <a:r>
              <a:rPr lang="en-GB" sz="800" dirty="0">
                <a:solidFill>
                  <a:srgbClr val="4365E2"/>
                </a:solidFill>
                <a:latin typeface="Calibri" charset="0"/>
                <a:ea typeface="Calibri" charset="0"/>
                <a:cs typeface="Calibri" charset="0"/>
              </a:rPr>
              <a:t>Professor Mairi Scott,  Centre for Medical Education,  School of Medicine,  University of Dundee. UK.  ( M.Z.Scott@dundee.ac.uk)</a:t>
            </a:r>
          </a:p>
        </p:txBody>
      </p:sp>
      <p:pic>
        <p:nvPicPr>
          <p:cNvPr id="3" name="Picture 2" descr="A picture containing text, person&#10;&#10;Description automatically generated">
            <a:extLst>
              <a:ext uri="{FF2B5EF4-FFF2-40B4-BE49-F238E27FC236}">
                <a16:creationId xmlns:a16="http://schemas.microsoft.com/office/drawing/2014/main" id="{592BC8A9-092C-4D47-9234-AE1776CC6DEC}"/>
              </a:ext>
            </a:extLst>
          </p:cNvPr>
          <p:cNvPicPr>
            <a:picLocks noChangeAspect="1"/>
          </p:cNvPicPr>
          <p:nvPr/>
        </p:nvPicPr>
        <p:blipFill>
          <a:blip r:embed="rId5"/>
          <a:stretch>
            <a:fillRect/>
          </a:stretch>
        </p:blipFill>
        <p:spPr>
          <a:xfrm>
            <a:off x="2547375" y="2184171"/>
            <a:ext cx="1172438" cy="1497890"/>
          </a:xfrm>
          <a:prstGeom prst="rect">
            <a:avLst/>
          </a:prstGeom>
          <a:ln>
            <a:solidFill>
              <a:schemeClr val="tx1"/>
            </a:solidFill>
          </a:ln>
        </p:spPr>
      </p:pic>
      <p:pic>
        <p:nvPicPr>
          <p:cNvPr id="7" name="Picture 6" descr="Diagram, text, chat or text message&#10;&#10;Description automatically generated">
            <a:extLst>
              <a:ext uri="{FF2B5EF4-FFF2-40B4-BE49-F238E27FC236}">
                <a16:creationId xmlns:a16="http://schemas.microsoft.com/office/drawing/2014/main" id="{E1C47424-2F61-4AB5-9389-6A68E972307B}"/>
              </a:ext>
            </a:extLst>
          </p:cNvPr>
          <p:cNvPicPr>
            <a:picLocks noChangeAspect="1"/>
          </p:cNvPicPr>
          <p:nvPr/>
        </p:nvPicPr>
        <p:blipFill>
          <a:blip r:embed="rId6"/>
          <a:stretch>
            <a:fillRect/>
          </a:stretch>
        </p:blipFill>
        <p:spPr>
          <a:xfrm>
            <a:off x="2901863" y="4437629"/>
            <a:ext cx="3489901" cy="1741749"/>
          </a:xfrm>
          <a:prstGeom prst="rect">
            <a:avLst/>
          </a:prstGeom>
        </p:spPr>
      </p:pic>
      <p:sp>
        <p:nvSpPr>
          <p:cNvPr id="71" name="Rectangle 7">
            <a:extLst>
              <a:ext uri="{FF2B5EF4-FFF2-40B4-BE49-F238E27FC236}">
                <a16:creationId xmlns:a16="http://schemas.microsoft.com/office/drawing/2014/main" id="{57A36109-6F05-4EE7-8481-42FACD1A05B4}"/>
              </a:ext>
            </a:extLst>
          </p:cNvPr>
          <p:cNvSpPr>
            <a:spLocks noChangeArrowheads="1"/>
          </p:cNvSpPr>
          <p:nvPr/>
        </p:nvSpPr>
        <p:spPr bwMode="auto">
          <a:xfrm>
            <a:off x="114038" y="5518724"/>
            <a:ext cx="2137970" cy="1339276"/>
          </a:xfrm>
          <a:prstGeom prst="rect">
            <a:avLst/>
          </a:prstGeom>
          <a:solidFill>
            <a:srgbClr val="D1E2F2"/>
          </a:solidFill>
          <a:ln w="12700">
            <a:noFill/>
            <a:miter lim="800000"/>
            <a:headEnd/>
            <a:tailEnd/>
          </a:ln>
        </p:spPr>
        <p:txBody>
          <a:bodyPr lIns="74949" tIns="74949" rIns="74949" bIns="74949"/>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fontAlgn="base" hangingPunct="0">
              <a:spcBef>
                <a:spcPct val="40000"/>
              </a:spcBef>
              <a:spcAft>
                <a:spcPct val="0"/>
              </a:spcAft>
            </a:pPr>
            <a:r>
              <a:rPr lang="en-AU" altLang="en-US" sz="800" b="1" dirty="0">
                <a:solidFill>
                  <a:srgbClr val="464646"/>
                </a:solidFill>
                <a:latin typeface="Calibri" charset="0"/>
                <a:ea typeface="Calibri" charset="0"/>
                <a:cs typeface="Calibri" charset="0"/>
              </a:rPr>
              <a:t>Booklet written by Dr Kevin McConville &amp; Dr Fiona Muir  &amp; edited by Professor Mairi Scott </a:t>
            </a:r>
            <a:r>
              <a:rPr lang="en-AU" altLang="en-US" sz="800" dirty="0">
                <a:solidFill>
                  <a:srgbClr val="464646"/>
                </a:solidFill>
                <a:latin typeface="Calibri" charset="0"/>
                <a:ea typeface="Calibri" charset="0"/>
                <a:cs typeface="Calibri" charset="0"/>
              </a:rPr>
              <a:t>.</a:t>
            </a:r>
          </a:p>
          <a:p>
            <a:pPr eaLnBrk="0" fontAlgn="base" hangingPunct="0">
              <a:spcBef>
                <a:spcPct val="40000"/>
              </a:spcBef>
              <a:spcAft>
                <a:spcPct val="0"/>
              </a:spcAft>
            </a:pPr>
            <a:r>
              <a:rPr lang="en-AU" altLang="en-US" sz="800" b="1" dirty="0">
                <a:solidFill>
                  <a:srgbClr val="464646"/>
                </a:solidFill>
                <a:latin typeface="Calibri" charset="0"/>
                <a:ea typeface="Calibri" charset="0"/>
                <a:cs typeface="Calibri" charset="0"/>
              </a:rPr>
              <a:t>Getting Started Series free download at; </a:t>
            </a:r>
            <a:r>
              <a:rPr lang="en-AU" altLang="en-US" sz="700" dirty="0">
                <a:solidFill>
                  <a:srgbClr val="464646"/>
                </a:solidFill>
                <a:latin typeface="Calibri" charset="0"/>
                <a:ea typeface="Calibri" charset="0"/>
                <a:cs typeface="Calibri" charset="0"/>
                <a:hlinkClick r:id="rId7"/>
              </a:rPr>
              <a:t>https://apply.dundee.ac.uk/CME-Getting-started-2020-21-lp.html?utm_content=bufferae745&amp;utm_medium=social&amp;utm_source=twitter.com&amp;utm_campaign=buffer</a:t>
            </a:r>
            <a:endParaRPr lang="en-AU" altLang="en-US" sz="700" dirty="0">
              <a:solidFill>
                <a:srgbClr val="464646"/>
              </a:solidFill>
              <a:latin typeface="Calibri" charset="0"/>
              <a:ea typeface="Calibri" charset="0"/>
              <a:cs typeface="Calibri" charset="0"/>
            </a:endParaRPr>
          </a:p>
          <a:p>
            <a:pPr eaLnBrk="0" fontAlgn="base" hangingPunct="0">
              <a:spcBef>
                <a:spcPct val="40000"/>
              </a:spcBef>
              <a:spcAft>
                <a:spcPct val="0"/>
              </a:spcAft>
            </a:pPr>
            <a:r>
              <a:rPr lang="en-AU" altLang="en-US" sz="700" dirty="0">
                <a:solidFill>
                  <a:srgbClr val="464646"/>
                </a:solidFill>
                <a:latin typeface="Calibri" charset="0"/>
                <a:ea typeface="Calibri" charset="0"/>
                <a:cs typeface="Calibri" charset="0"/>
              </a:rPr>
              <a:t> </a:t>
            </a:r>
            <a:r>
              <a:rPr lang="en-AU" altLang="en-US" sz="800" b="1" dirty="0">
                <a:solidFill>
                  <a:srgbClr val="464646"/>
                </a:solidFill>
                <a:latin typeface="Calibri" charset="0"/>
                <a:ea typeface="Calibri" charset="0"/>
                <a:cs typeface="Calibri" charset="0"/>
              </a:rPr>
              <a:t>Video Series at; </a:t>
            </a:r>
            <a:r>
              <a:rPr lang="en-AU" altLang="en-US" sz="700" dirty="0">
                <a:solidFill>
                  <a:srgbClr val="464646"/>
                </a:solidFill>
                <a:latin typeface="Calibri" charset="0"/>
                <a:ea typeface="Calibri" charset="0"/>
                <a:cs typeface="Calibri" charset="0"/>
                <a:hlinkClick r:id="rId8"/>
              </a:rPr>
              <a:t>https://www.youtube.com/playlist?list=PLgPdWYi79WUT4anGvsr82-nqPm_ItCMPK</a:t>
            </a:r>
            <a:endParaRPr lang="en-AU" altLang="en-US" sz="700" dirty="0">
              <a:solidFill>
                <a:srgbClr val="464646"/>
              </a:solidFill>
              <a:latin typeface="Calibri" charset="0"/>
              <a:ea typeface="Calibri" charset="0"/>
              <a:cs typeface="Calibri" charset="0"/>
            </a:endParaRPr>
          </a:p>
          <a:p>
            <a:pPr eaLnBrk="0" fontAlgn="base" hangingPunct="0">
              <a:spcBef>
                <a:spcPct val="40000"/>
              </a:spcBef>
              <a:spcAft>
                <a:spcPct val="0"/>
              </a:spcAft>
            </a:pPr>
            <a:endParaRPr lang="en-AU" altLang="en-US" sz="700" dirty="0">
              <a:solidFill>
                <a:srgbClr val="464646"/>
              </a:solidFill>
              <a:latin typeface="Calibri" charset="0"/>
              <a:ea typeface="Calibri" charset="0"/>
              <a:cs typeface="Calibri" charset="0"/>
            </a:endParaRPr>
          </a:p>
        </p:txBody>
      </p:sp>
      <p:sp>
        <p:nvSpPr>
          <p:cNvPr id="72" name="Rectangle 38">
            <a:extLst>
              <a:ext uri="{FF2B5EF4-FFF2-40B4-BE49-F238E27FC236}">
                <a16:creationId xmlns:a16="http://schemas.microsoft.com/office/drawing/2014/main" id="{34F84311-F0BA-4A6D-BC9E-EC43D2C574E7}"/>
              </a:ext>
            </a:extLst>
          </p:cNvPr>
          <p:cNvSpPr>
            <a:spLocks noChangeArrowheads="1"/>
          </p:cNvSpPr>
          <p:nvPr/>
        </p:nvSpPr>
        <p:spPr bwMode="auto">
          <a:xfrm>
            <a:off x="122444" y="5192532"/>
            <a:ext cx="2137970" cy="326192"/>
          </a:xfrm>
          <a:prstGeom prst="rect">
            <a:avLst/>
          </a:prstGeom>
          <a:solidFill>
            <a:srgbClr val="D1E2F2"/>
          </a:solidFill>
          <a:ln w="12700">
            <a:noFill/>
            <a:miter lim="800000"/>
            <a:headEnd/>
            <a:tailEnd/>
          </a:ln>
          <a:effectLst/>
        </p:spPr>
        <p:txBody>
          <a:bodyPr lIns="74949" tIns="74949" rIns="74949" bIns="74949" anchor="ctr"/>
          <a:lstStyle/>
          <a:p>
            <a:pPr defTabSz="190370" eaLnBrk="0" fontAlgn="base" hangingPunct="0">
              <a:spcBef>
                <a:spcPct val="50000"/>
              </a:spcBef>
              <a:spcAft>
                <a:spcPct val="0"/>
              </a:spcAft>
            </a:pPr>
            <a:r>
              <a:rPr lang="en-GB" altLang="en-US" sz="1050" b="1" dirty="0">
                <a:solidFill>
                  <a:srgbClr val="4365E2"/>
                </a:solidFill>
                <a:latin typeface="Calibri" charset="0"/>
                <a:ea typeface="Calibri" charset="0"/>
                <a:cs typeface="Calibri" charset="0"/>
              </a:rPr>
              <a:t>Getting Started Acknowledgements</a:t>
            </a:r>
          </a:p>
        </p:txBody>
      </p:sp>
      <p:sp>
        <p:nvSpPr>
          <p:cNvPr id="76" name="TextBox 75">
            <a:extLst>
              <a:ext uri="{FF2B5EF4-FFF2-40B4-BE49-F238E27FC236}">
                <a16:creationId xmlns:a16="http://schemas.microsoft.com/office/drawing/2014/main" id="{6CB8C50A-3AFA-49CC-8277-A8FFEB1F4B22}"/>
              </a:ext>
            </a:extLst>
          </p:cNvPr>
          <p:cNvSpPr txBox="1"/>
          <p:nvPr/>
        </p:nvSpPr>
        <p:spPr>
          <a:xfrm>
            <a:off x="3754573" y="2147309"/>
            <a:ext cx="2984164" cy="1846659"/>
          </a:xfrm>
          <a:prstGeom prst="rect">
            <a:avLst/>
          </a:prstGeom>
          <a:noFill/>
        </p:spPr>
        <p:txBody>
          <a:bodyPr wrap="square">
            <a:spAutoFit/>
          </a:bodyPr>
          <a:lstStyle/>
          <a:p>
            <a:pPr marL="0" marR="0" lvl="0" indent="0" algn="just" defTabSz="914400" rtl="0" eaLnBrk="0" fontAlgn="base" latinLnBrk="0" hangingPunct="0">
              <a:lnSpc>
                <a:spcPct val="100000"/>
              </a:lnSpc>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charset="0"/>
                <a:ea typeface="Calibri" charset="0"/>
                <a:cs typeface="Calibri" charset="0"/>
              </a:rPr>
              <a:t>“A representation of self, achieved in stages over time during which the characteristics, values, and norms of the medical profession are internalized, resulting in an individual thinking, acting, and feeling like a physician…” </a:t>
            </a:r>
          </a:p>
          <a:p>
            <a:pPr marL="0" marR="0" lvl="0" indent="0" algn="just" defTabSz="914400" rtl="0" eaLnBrk="0" fontAlgn="base" latinLnBrk="0" hangingPunct="0">
              <a:lnSpc>
                <a:spcPct val="100000"/>
              </a:lnSpc>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charset="0"/>
                <a:ea typeface="Calibri" charset="0"/>
                <a:cs typeface="Calibri" charset="0"/>
              </a:rPr>
              <a:t>(Cruess et al., 2019, p. 648).</a:t>
            </a:r>
          </a:p>
          <a:p>
            <a:pPr marL="0" marR="0" lvl="0" indent="0" algn="just" defTabSz="914400" rtl="0" eaLnBrk="0" fontAlgn="base" latinLnBrk="0" hangingPunct="0">
              <a:lnSpc>
                <a:spcPct val="100000"/>
              </a:lnSpc>
              <a:spcBef>
                <a:spcPct val="4000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charset="0"/>
                <a:ea typeface="Calibri" charset="0"/>
                <a:cs typeface="Calibri" charset="0"/>
              </a:rPr>
              <a:t>“Professional identity is both a moral and formal obligation. These same behaviours, skills and attitudes are also expected regarding interprofessional collaborations and activities” (Khalili et al., 2013).</a:t>
            </a:r>
          </a:p>
        </p:txBody>
      </p:sp>
      <p:pic>
        <p:nvPicPr>
          <p:cNvPr id="13" name="Picture 12" descr="Text&#10;&#10;Description automatically generated with low confidence">
            <a:extLst>
              <a:ext uri="{FF2B5EF4-FFF2-40B4-BE49-F238E27FC236}">
                <a16:creationId xmlns:a16="http://schemas.microsoft.com/office/drawing/2014/main" id="{1F05A93A-CFAF-4424-8F78-EB37CCFC6035}"/>
              </a:ext>
            </a:extLst>
          </p:cNvPr>
          <p:cNvPicPr>
            <a:picLocks noChangeAspect="1"/>
          </p:cNvPicPr>
          <p:nvPr/>
        </p:nvPicPr>
        <p:blipFill>
          <a:blip r:embed="rId9"/>
          <a:stretch>
            <a:fillRect/>
          </a:stretch>
        </p:blipFill>
        <p:spPr>
          <a:xfrm>
            <a:off x="5715000" y="60785"/>
            <a:ext cx="2826188" cy="761746"/>
          </a:xfrm>
          <a:prstGeom prst="rect">
            <a:avLst/>
          </a:prstGeom>
        </p:spPr>
      </p:pic>
      <p:pic>
        <p:nvPicPr>
          <p:cNvPr id="6" name="Video 5">
            <a:hlinkClick r:id="" action="ppaction://media"/>
            <a:extLst>
              <a:ext uri="{FF2B5EF4-FFF2-40B4-BE49-F238E27FC236}">
                <a16:creationId xmlns:a16="http://schemas.microsoft.com/office/drawing/2014/main" id="{58E96FE9-B6E7-4146-9306-1CDB90B8D2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798549999"/>
      </p:ext>
    </p:extLst>
  </p:cSld>
  <p:clrMapOvr>
    <a:masterClrMapping/>
  </p:clrMapOvr>
  <mc:AlternateContent xmlns:mc="http://schemas.openxmlformats.org/markup-compatibility/2006">
    <mc:Choice xmlns:p14="http://schemas.microsoft.com/office/powerpoint/2010/main" Requires="p14">
      <p:transition spd="slow" p14:dur="2000" advTm="174800"/>
    </mc:Choice>
    <mc:Fallback>
      <p:transition spd="slow" advTm="17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Blank Presentation">
  <a:themeElements>
    <a:clrScheme name="Custom 4">
      <a:dk1>
        <a:srgbClr val="000000"/>
      </a:dk1>
      <a:lt1>
        <a:srgbClr val="FEFDFF"/>
      </a:lt1>
      <a:dk2>
        <a:srgbClr val="537EE8"/>
      </a:dk2>
      <a:lt2>
        <a:srgbClr val="DDD9D6"/>
      </a:lt2>
      <a:accent1>
        <a:srgbClr val="4265E1"/>
      </a:accent1>
      <a:accent2>
        <a:srgbClr val="D0E1F1"/>
      </a:accent2>
      <a:accent3>
        <a:srgbClr val="FD2A6F"/>
      </a:accent3>
      <a:accent4>
        <a:srgbClr val="F4CEC3"/>
      </a:accent4>
      <a:accent5>
        <a:srgbClr val="00D07B"/>
      </a:accent5>
      <a:accent6>
        <a:srgbClr val="C4EBCF"/>
      </a:accent6>
      <a:hlink>
        <a:srgbClr val="4365E2"/>
      </a:hlink>
      <a:folHlink>
        <a:srgbClr val="4265E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13992E25-8367-2942-9DD1-9FA448B75C44}" vid="{2F1C1580-20CA-6E40-98D2-2C2DC98335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2934</TotalTime>
  <Words>755</Words>
  <Application>Microsoft Office PowerPoint</Application>
  <PresentationFormat>On-screen Show (4:3)</PresentationFormat>
  <Paragraphs>38</Paragraphs>
  <Slides>1</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Calibri</vt:lpstr>
      <vt:lpstr>Times</vt:lpstr>
      <vt:lpstr>Blank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Professor Mairi Scott</dc:creator>
  <cp:lastModifiedBy>Mairi Scott (Staff)</cp:lastModifiedBy>
  <cp:revision>31</cp:revision>
  <cp:lastPrinted>2021-03-17T14:09:47Z</cp:lastPrinted>
  <dcterms:created xsi:type="dcterms:W3CDTF">2021-03-15T11:50:32Z</dcterms:created>
  <dcterms:modified xsi:type="dcterms:W3CDTF">2021-08-20T09:58:58Z</dcterms:modified>
</cp:coreProperties>
</file>